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9" r:id="rId2"/>
    <p:sldId id="260" r:id="rId3"/>
    <p:sldId id="261" r:id="rId4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0" d="100"/>
          <a:sy n="400" d="100"/>
        </p:scale>
        <p:origin x="-706" y="-10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E39561-BC9F-4B4D-9ACE-BE6ECE746321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2D74993-730A-4373-A9D6-9AADE82D25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9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C762-0E54-4FA4-9E4E-CD894AE0C19B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24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2DFE-2C0D-4BE6-823C-95AB452B6026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32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513-CB5F-4C3E-AEB5-2EFAC0A7BD41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0DC6-3832-48ED-B0B5-1FE968775CA7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6364-AA29-4DDC-91D1-E6CEA59092AB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3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243-88B7-4B6A-AFEF-63135A613FF9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6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4EAC-C96B-4795-AFE4-AFC547D9B51B}" type="datetime1">
              <a:rPr lang="de-DE" smtClean="0"/>
              <a:t>25.04.2025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64D-1061-43CE-B5FF-36C2B2493836}" type="datetime1">
              <a:rPr lang="de-DE" smtClean="0"/>
              <a:t>25.04.2025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3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EB-F6D1-4DBB-A1C3-1144E6E5DEC8}" type="datetime1">
              <a:rPr lang="de-DE" smtClean="0"/>
              <a:t>25.04.2025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56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0F51-3DCA-4819-A88D-1A6191CB163B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10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11A8-5B2A-4989-ABDC-CF1BA9A7941E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74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87EC-CEA1-4A93-8C31-C9EB0A49BE74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4094-33C7-49D8-994B-80F870663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1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hyperlink" Target="https://www.demokratie-staerken.net/staerkenberatung.html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freunde-bayern.de/staerkenberatung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.tiff"/><Relationship Id="rId10" Type="http://schemas.openxmlformats.org/officeDocument/2006/relationships/image" Target="../media/image6.png"/><Relationship Id="rId4" Type="http://schemas.openxmlformats.org/officeDocument/2006/relationships/hyperlink" Target="'https:/www.naturfreunde-wuerttemberg.de/projekt-staerkenberatung-baden-wuerttemberg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naturfreunde-hessen.de/wer-wir-sind" TargetMode="External"/><Relationship Id="rId7" Type="http://schemas.microsoft.com/office/2007/relationships/hdphoto" Target="../media/hdphoto2.wdp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naturfreunde-nrw.de/staerkenberatung-naturfreunde-nrw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3.tiff"/><Relationship Id="rId7" Type="http://schemas.openxmlformats.org/officeDocument/2006/relationships/image" Target="../media/image12.jpeg"/><Relationship Id="rId2" Type="http://schemas.openxmlformats.org/officeDocument/2006/relationships/hyperlink" Target="https://www.naturfreunde-rlp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hyperlink" Target="http://www.naturfreunde-thueringen.d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die-naturfreunde-sachsen.de/aktivvorort" TargetMode="External"/><Relationship Id="rId9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" y="300624"/>
            <a:ext cx="4773930" cy="687683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8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Demokratieprojekte in den Landesverbänden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400" b="1" dirty="0" smtClean="0">
                <a:latin typeface="MetaNormal-Roman" panose="020B0502030000020004" pitchFamily="34" charset="0"/>
              </a:rPr>
              <a:t>Ansprechpartner*innen in den Landesgeschäftsstellen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" y="2068696"/>
            <a:ext cx="1075055" cy="14424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2068696"/>
            <a:ext cx="1082560" cy="14424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623040" y="2066792"/>
            <a:ext cx="18059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Nico Schmidt</a:t>
            </a:r>
            <a:br>
              <a:rPr lang="de-DE" sz="1000" dirty="0" smtClean="0">
                <a:latin typeface="MetaNormal-Roman" panose="020B0502030000020004" pitchFamily="34" charset="0"/>
              </a:rPr>
            </a:br>
            <a:r>
              <a:rPr lang="de-DE" sz="1000" dirty="0" smtClean="0">
                <a:latin typeface="MetaNormal-Roman" panose="020B0502030000020004" pitchFamily="34" charset="0"/>
              </a:rPr>
              <a:t>(0711) 42 07 03 88</a:t>
            </a:r>
            <a:br>
              <a:rPr lang="de-DE" sz="1000" dirty="0" smtClean="0">
                <a:latin typeface="MetaNormal-Roman" panose="020B0502030000020004" pitchFamily="34" charset="0"/>
              </a:rPr>
            </a:br>
            <a:r>
              <a:rPr lang="de-DE" sz="1000" dirty="0" err="1" smtClean="0">
                <a:latin typeface="MetaNormal-Roman" panose="020B0502030000020004" pitchFamily="34" charset="0"/>
              </a:rPr>
              <a:t>nico.schmidt</a:t>
            </a:r>
            <a:r>
              <a:rPr lang="de-DE" sz="1000" dirty="0" smtClean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 smtClean="0">
                <a:latin typeface="MetaNormal-Roman" panose="020B0502030000020004" pitchFamily="34" charset="0"/>
              </a:rPr>
              <a:t>naturfreunde-wuerttemberg.de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41959" y="1230028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Baden-Württemberg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4"/>
              </a:rPr>
              <a:t>Starke Demokratie: Starkes Miteinander | Für eine </a:t>
            </a:r>
            <a:r>
              <a:rPr lang="de-DE" sz="1200" b="1" dirty="0" err="1">
                <a:latin typeface="MetaNormal-Roman" panose="020B0502030000020004" pitchFamily="34" charset="0"/>
                <a:hlinkClick r:id="rId4"/>
              </a:rPr>
              <a:t>resiliente</a:t>
            </a:r>
            <a:r>
              <a:rPr lang="de-DE" sz="1200" b="1" dirty="0">
                <a:latin typeface="MetaNormal-Roman" panose="020B0502030000020004" pitchFamily="34" charset="0"/>
                <a:hlinkClick r:id="rId4"/>
              </a:rPr>
              <a:t> Demokratie im ländlichen </a:t>
            </a:r>
            <a:r>
              <a:rPr lang="de-DE" sz="1200" b="1" dirty="0" smtClean="0">
                <a:latin typeface="MetaNormal-Roman" panose="020B0502030000020004" pitchFamily="34" charset="0"/>
                <a:hlinkClick r:id="rId4"/>
              </a:rPr>
              <a:t>Raum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85" y="102268"/>
            <a:ext cx="1127760" cy="1127760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502917" y="3756409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Bayern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6"/>
              </a:rPr>
              <a:t>Miteinander stark vor Ort - ein Projekt der NaturFreunde </a:t>
            </a:r>
            <a:r>
              <a:rPr lang="de-DE" sz="1200" b="1" dirty="0" smtClean="0">
                <a:latin typeface="MetaNormal-Roman" panose="020B0502030000020004" pitchFamily="34" charset="0"/>
                <a:hlinkClick r:id="rId6"/>
              </a:rPr>
              <a:t>Bayern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02917" y="6280886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Brandenburg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7"/>
              </a:rPr>
              <a:t>Starke NaturFreunde - starke Regionen: in Bewegung für Solidarität, Vielfalt und Toleranz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" y="4595177"/>
            <a:ext cx="1075055" cy="1431393"/>
          </a:xfrm>
          <a:prstGeom prst="rect">
            <a:avLst/>
          </a:prstGeom>
        </p:spPr>
      </p:pic>
      <p:sp>
        <p:nvSpPr>
          <p:cNvPr id="60" name="Rechteck 59"/>
          <p:cNvSpPr/>
          <p:nvPr/>
        </p:nvSpPr>
        <p:spPr>
          <a:xfrm>
            <a:off x="4511563" y="4584928"/>
            <a:ext cx="1800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Valerie Sikora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>
                <a:latin typeface="MetaNormal-Roman" panose="020B0502030000020004" pitchFamily="34" charset="0"/>
              </a:rPr>
              <a:t>(0911) 2 37 05 16</a:t>
            </a:r>
          </a:p>
          <a:p>
            <a:r>
              <a:rPr lang="de-DE" sz="1000" dirty="0" smtClean="0">
                <a:latin typeface="MetaNormal-Roman" panose="020B0502030000020004" pitchFamily="34" charset="0"/>
              </a:rPr>
              <a:t>sikora@nf-bayern.de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4595177"/>
            <a:ext cx="1079638" cy="1442479"/>
          </a:xfrm>
          <a:prstGeom prst="rect">
            <a:avLst/>
          </a:prstGeom>
        </p:spPr>
      </p:pic>
      <p:sp>
        <p:nvSpPr>
          <p:cNvPr id="62" name="Rechteck 61"/>
          <p:cNvSpPr/>
          <p:nvPr/>
        </p:nvSpPr>
        <p:spPr>
          <a:xfrm>
            <a:off x="1623040" y="4595177"/>
            <a:ext cx="1803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Brigitte Schneider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>
                <a:latin typeface="MetaNormal-Roman" panose="020B0502030000020004" pitchFamily="34" charset="0"/>
              </a:rPr>
              <a:t>(0911) 2 37 05 15</a:t>
            </a:r>
          </a:p>
          <a:p>
            <a:r>
              <a:rPr lang="de-DE" sz="1000" dirty="0" smtClean="0">
                <a:latin typeface="MetaNormal-Roman" panose="020B0502030000020004" pitchFamily="34" charset="0"/>
              </a:rPr>
              <a:t>schneider@nf-bayern.de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623041" y="7109064"/>
            <a:ext cx="1803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Caroline </a:t>
            </a:r>
            <a:r>
              <a:rPr lang="de-DE" sz="1000" dirty="0" err="1" smtClean="0">
                <a:latin typeface="MetaNormal-Roman" panose="020B0502030000020004" pitchFamily="34" charset="0"/>
              </a:rPr>
              <a:t>Babbe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 smtClean="0">
                <a:latin typeface="MetaNormal-Roman" panose="020B0502030000020004" pitchFamily="34" charset="0"/>
              </a:rPr>
              <a:t>(0331) 2 01 55 40 </a:t>
            </a:r>
            <a:r>
              <a:rPr lang="de-DE" sz="1000" dirty="0" err="1" smtClean="0">
                <a:latin typeface="MetaNormal-Roman" panose="020B0502030000020004" pitchFamily="34" charset="0"/>
              </a:rPr>
              <a:t>caroline.babbe</a:t>
            </a:r>
            <a:r>
              <a:rPr lang="de-DE" sz="1000" dirty="0" smtClean="0">
                <a:latin typeface="MetaNormal-Roman" panose="020B0502030000020004" pitchFamily="34" charset="0"/>
              </a:rPr>
              <a:t>@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 smtClean="0">
                <a:latin typeface="MetaNormal-Roman" panose="020B0502030000020004" pitchFamily="34" charset="0"/>
              </a:rPr>
              <a:t>naturfreunde-brandenburg.de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4545254" y="7119685"/>
            <a:ext cx="1766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Katharina Lopez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>
                <a:latin typeface="MetaNormal-Roman" panose="020B0502030000020004" pitchFamily="34" charset="0"/>
              </a:rPr>
              <a:t>(0331) 201 55 40</a:t>
            </a:r>
          </a:p>
          <a:p>
            <a:r>
              <a:rPr lang="de-DE" sz="1000" dirty="0" smtClean="0">
                <a:latin typeface="MetaNormal-Roman" panose="020B0502030000020004" pitchFamily="34" charset="0"/>
              </a:rPr>
              <a:t>katharina.lopez@naturfreunde-brandenburg.de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0000"/>
                    </a14:imgEffect>
                    <a14:imgEffect>
                      <a14:brightnessContrast bright="6000" contrast="5000"/>
                    </a14:imgEffect>
                  </a14:imgLayer>
                </a14:imgProps>
              </a:ext>
            </a:extLst>
          </a:blip>
          <a:srcRect l="6780" t="7655" r="9959"/>
          <a:stretch/>
        </p:blipFill>
        <p:spPr>
          <a:xfrm>
            <a:off x="550891" y="7119685"/>
            <a:ext cx="1072149" cy="1433031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32334" b="21647"/>
          <a:stretch/>
        </p:blipFill>
        <p:spPr>
          <a:xfrm>
            <a:off x="3452317" y="7119685"/>
            <a:ext cx="1081099" cy="143585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1250066" y="28679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508640" y="2061734"/>
            <a:ext cx="180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Susanne Leuschner</a:t>
            </a:r>
            <a:br>
              <a:rPr lang="de-DE" sz="1000" dirty="0" smtClean="0">
                <a:latin typeface="MetaNormal-Roman" panose="020B0502030000020004" pitchFamily="34" charset="0"/>
              </a:rPr>
            </a:br>
            <a:r>
              <a:rPr lang="de-DE" sz="1000" dirty="0" smtClean="0">
                <a:latin typeface="MetaNormal-Roman" panose="020B0502030000020004" pitchFamily="34" charset="0"/>
              </a:rPr>
              <a:t>(0711) 42 07 03 88</a:t>
            </a:r>
            <a:br>
              <a:rPr lang="de-DE" sz="1000" dirty="0" smtClean="0">
                <a:latin typeface="MetaNormal-Roman" panose="020B0502030000020004" pitchFamily="34" charset="0"/>
              </a:rPr>
            </a:br>
            <a:r>
              <a:rPr lang="de-DE" sz="1000" dirty="0" err="1">
                <a:latin typeface="MetaNormal-Roman" panose="020B0502030000020004" pitchFamily="34" charset="0"/>
              </a:rPr>
              <a:t>susanne.leuschner</a:t>
            </a:r>
            <a:r>
              <a:rPr lang="de-DE" sz="1000" dirty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naturfreund-wuerttemberg.de</a:t>
            </a:r>
          </a:p>
        </p:txBody>
      </p:sp>
    </p:spTree>
    <p:extLst>
      <p:ext uri="{BB962C8B-B14F-4D97-AF65-F5344CB8AC3E}">
        <p14:creationId xmlns:p14="http://schemas.microsoft.com/office/powerpoint/2010/main" val="313894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" y="300624"/>
            <a:ext cx="4773930" cy="687683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8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Demokratieprojekte in den Landesverbänden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400" b="1" dirty="0" smtClean="0">
                <a:latin typeface="MetaNormal-Roman" panose="020B0502030000020004" pitchFamily="34" charset="0"/>
              </a:rPr>
              <a:t>Ansprechpartner*innen in den Landesgeschäftsstellen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endParaRPr lang="de-DE" sz="1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2068696"/>
            <a:ext cx="1082560" cy="14424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623040" y="2068696"/>
            <a:ext cx="1805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Charlie Bahr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(0176) 45 89 69 69</a:t>
            </a:r>
          </a:p>
          <a:p>
            <a:r>
              <a:rPr lang="de-DE" sz="1000" dirty="0" err="1">
                <a:latin typeface="MetaNormal-Roman" panose="020B0502030000020004" pitchFamily="34" charset="0"/>
              </a:rPr>
              <a:t>charlie.bahr</a:t>
            </a:r>
            <a:r>
              <a:rPr lang="de-DE" sz="1000" dirty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naturfreunde-hessen.de</a:t>
            </a:r>
          </a:p>
        </p:txBody>
      </p:sp>
      <p:sp>
        <p:nvSpPr>
          <p:cNvPr id="19" name="Rechteck 18"/>
          <p:cNvSpPr/>
          <p:nvPr/>
        </p:nvSpPr>
        <p:spPr>
          <a:xfrm>
            <a:off x="441959" y="1230028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Hessen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3"/>
              </a:rPr>
              <a:t>Natürlich! </a:t>
            </a:r>
            <a:r>
              <a:rPr lang="de-DE" sz="1200" b="1" dirty="0" err="1">
                <a:latin typeface="MetaNormal-Roman" panose="020B0502030000020004" pitchFamily="34" charset="0"/>
                <a:hlinkClick r:id="rId3"/>
              </a:rPr>
              <a:t>DemokratieFreund</a:t>
            </a:r>
            <a:r>
              <a:rPr lang="de-DE" sz="1200" b="1" dirty="0">
                <a:latin typeface="MetaNormal-Roman" panose="020B0502030000020004" pitchFamily="34" charset="0"/>
                <a:hlinkClick r:id="rId3"/>
              </a:rPr>
              <a:t>*innen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85" y="102268"/>
            <a:ext cx="1127760" cy="1127760"/>
          </a:xfrm>
          <a:prstGeom prst="rect">
            <a:avLst/>
          </a:prstGeom>
        </p:spPr>
      </p:pic>
      <p:sp>
        <p:nvSpPr>
          <p:cNvPr id="43" name="Rechteck 42"/>
          <p:cNvSpPr/>
          <p:nvPr/>
        </p:nvSpPr>
        <p:spPr>
          <a:xfrm>
            <a:off x="1623040" y="4595077"/>
            <a:ext cx="1805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Gregor Kritidis</a:t>
            </a:r>
            <a:r>
              <a:rPr lang="fi-FI" sz="1000" dirty="0">
                <a:latin typeface="MetaNormal-Roman" panose="020B0502030000020004" pitchFamily="34" charset="0"/>
              </a:rPr>
              <a:t/>
            </a:r>
            <a:br>
              <a:rPr lang="fi-FI" sz="1000" dirty="0">
                <a:latin typeface="MetaNormal-Roman" panose="020B0502030000020004" pitchFamily="34" charset="0"/>
              </a:rPr>
            </a:br>
            <a:r>
              <a:rPr lang="fi-FI" sz="1000" smtClean="0">
                <a:latin typeface="MetaNormal-Roman" panose="020B0502030000020004" pitchFamily="34" charset="0"/>
              </a:rPr>
              <a:t>(0176) </a:t>
            </a:r>
            <a:r>
              <a:rPr lang="fi-FI" sz="1000" dirty="0">
                <a:latin typeface="MetaNormal-Roman" panose="020B0502030000020004" pitchFamily="34" charset="0"/>
              </a:rPr>
              <a:t>84867921</a:t>
            </a:r>
          </a:p>
          <a:p>
            <a:r>
              <a:rPr lang="fi-FI" sz="1000" dirty="0">
                <a:latin typeface="MetaNormal-Roman" panose="020B0502030000020004" pitchFamily="34" charset="0"/>
              </a:rPr>
              <a:t>gregor.kritidis@nf-nds.de</a:t>
            </a:r>
          </a:p>
        </p:txBody>
      </p:sp>
      <p:sp>
        <p:nvSpPr>
          <p:cNvPr id="44" name="Rechteck 43"/>
          <p:cNvSpPr/>
          <p:nvPr/>
        </p:nvSpPr>
        <p:spPr>
          <a:xfrm>
            <a:off x="502917" y="3756409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Niedersachsen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1623040" y="7119554"/>
            <a:ext cx="1805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Mareike Götzinger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(0173) 4 75 31 88</a:t>
            </a:r>
          </a:p>
          <a:p>
            <a:r>
              <a:rPr lang="de-DE" sz="1000" dirty="0" err="1">
                <a:latin typeface="MetaNormal-Roman" panose="020B0502030000020004" pitchFamily="34" charset="0"/>
              </a:rPr>
              <a:t>mareike.goetzinger</a:t>
            </a:r>
            <a:r>
              <a:rPr lang="de-DE" sz="1000" dirty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naturfreunde-nrw.de</a:t>
            </a:r>
          </a:p>
        </p:txBody>
      </p:sp>
      <p:sp>
        <p:nvSpPr>
          <p:cNvPr id="54" name="Rechteck 53"/>
          <p:cNvSpPr/>
          <p:nvPr/>
        </p:nvSpPr>
        <p:spPr>
          <a:xfrm>
            <a:off x="502917" y="6280886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Nordrhein-Westfalen</a:t>
            </a:r>
            <a:r>
              <a:rPr lang="de-DE" sz="1200" b="1" dirty="0" smtClean="0">
                <a:latin typeface="MetaNormal-Roman" panose="020B0502030000020004" pitchFamily="34" charset="0"/>
              </a:rPr>
              <a:t/>
            </a:r>
            <a:br>
              <a:rPr lang="de-DE" sz="1200" b="1" dirty="0" smtClean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5"/>
              </a:rPr>
              <a:t>Ehrenamtliche Stärkenberatung NRW </a:t>
            </a:r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48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3" y="2068696"/>
            <a:ext cx="1070919" cy="142739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03" y="2069877"/>
            <a:ext cx="1081859" cy="144129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" r="41970" b="15644"/>
          <a:stretch/>
        </p:blipFill>
        <p:spPr>
          <a:xfrm>
            <a:off x="550545" y="7119554"/>
            <a:ext cx="1075315" cy="143795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511562" y="2068696"/>
            <a:ext cx="1805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MetaNormal-Roman" panose="020B0502030000020004" pitchFamily="34" charset="0"/>
              </a:rPr>
              <a:t>Jutta Schmidt Machado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>
                <a:latin typeface="MetaNormal-Roman" panose="020B0502030000020004" pitchFamily="34" charset="0"/>
              </a:rPr>
              <a:t>(0176) </a:t>
            </a:r>
            <a:r>
              <a:rPr lang="de-DE" sz="1000" dirty="0" smtClean="0">
                <a:latin typeface="MetaNormal-Roman" panose="020B0502030000020004" pitchFamily="34" charset="0"/>
              </a:rPr>
              <a:t>76 86 42 49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 err="1">
                <a:latin typeface="MetaNormal-Roman" panose="020B0502030000020004" pitchFamily="34" charset="0"/>
              </a:rPr>
              <a:t>jutta.schmidt.machado</a:t>
            </a:r>
            <a:r>
              <a:rPr lang="de-DE" sz="1000" dirty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naturfreunde-hessen.de</a:t>
            </a:r>
          </a:p>
        </p:txBody>
      </p:sp>
    </p:spTree>
    <p:extLst>
      <p:ext uri="{BB962C8B-B14F-4D97-AF65-F5344CB8AC3E}">
        <p14:creationId xmlns:p14="http://schemas.microsoft.com/office/powerpoint/2010/main" val="423748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" y="300624"/>
            <a:ext cx="4773930" cy="687683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8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Demokratieprojekte in den Landesverbänden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400" b="1" dirty="0" smtClean="0">
                <a:latin typeface="MetaNormal-Roman" panose="020B0502030000020004" pitchFamily="34" charset="0"/>
              </a:rPr>
              <a:t>Ansprechpartner*innen in den Landesgeschäftsstellen</a:t>
            </a: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r>
              <a:rPr lang="de-DE" sz="1800" dirty="0" smtClean="0">
                <a:latin typeface="MetaNormal-Roman" panose="020B0502030000020004" pitchFamily="34" charset="0"/>
              </a:rPr>
              <a:t/>
            </a:r>
            <a:br>
              <a:rPr lang="de-DE" sz="1800" dirty="0" smtClean="0">
                <a:latin typeface="MetaNormal-Roman" panose="020B0502030000020004" pitchFamily="34" charset="0"/>
              </a:rPr>
            </a:br>
            <a:endParaRPr lang="de-DE" sz="1100" dirty="0"/>
          </a:p>
        </p:txBody>
      </p:sp>
      <p:sp>
        <p:nvSpPr>
          <p:cNvPr id="6" name="Rechteck 5"/>
          <p:cNvSpPr/>
          <p:nvPr/>
        </p:nvSpPr>
        <p:spPr>
          <a:xfrm>
            <a:off x="4511563" y="2066792"/>
            <a:ext cx="17119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Susanne Leuschner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(0711) 42 07 03 88</a:t>
            </a:r>
          </a:p>
          <a:p>
            <a:r>
              <a:rPr lang="de-DE" sz="1000" dirty="0" err="1">
                <a:latin typeface="MetaNormal-Roman" panose="020B0502030000020004" pitchFamily="34" charset="0"/>
              </a:rPr>
              <a:t>susanne.leuschner</a:t>
            </a:r>
            <a:r>
              <a:rPr lang="de-DE" sz="1000" dirty="0">
                <a:latin typeface="MetaNormal-Roman" panose="020B0502030000020004" pitchFamily="34" charset="0"/>
              </a:rPr>
              <a:t>@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n</a:t>
            </a:r>
            <a:r>
              <a:rPr lang="de-DE" sz="1000" dirty="0" smtClean="0">
                <a:latin typeface="MetaNormal-Roman" panose="020B0502030000020004" pitchFamily="34" charset="0"/>
              </a:rPr>
              <a:t>aturfreunde-wuerttemberg.de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23040" y="2068696"/>
            <a:ext cx="175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latin typeface="MetaNormal-Roman" panose="020B0502030000020004" pitchFamily="34" charset="0"/>
              </a:rPr>
              <a:t>Anina Brenneis</a:t>
            </a:r>
          </a:p>
          <a:p>
            <a:r>
              <a:rPr lang="sv-SE" sz="1000" dirty="0">
                <a:latin typeface="MetaNormal-Roman" panose="020B0502030000020004" pitchFamily="34" charset="0"/>
              </a:rPr>
              <a:t>(0157) 50 16 40 12</a:t>
            </a:r>
          </a:p>
          <a:p>
            <a:r>
              <a:rPr lang="sv-SE" sz="1000" dirty="0">
                <a:latin typeface="MetaNormal-Roman" panose="020B0502030000020004" pitchFamily="34" charset="0"/>
              </a:rPr>
              <a:t>anina.brenneis@</a:t>
            </a:r>
          </a:p>
          <a:p>
            <a:r>
              <a:rPr lang="sv-SE" sz="1000" dirty="0">
                <a:latin typeface="MetaNormal-Roman" panose="020B0502030000020004" pitchFamily="34" charset="0"/>
              </a:rPr>
              <a:t>naturfreunde-rlp.de</a:t>
            </a:r>
            <a:endParaRPr lang="es-ES" sz="1000" dirty="0">
              <a:latin typeface="MetaNormal-Roman" panose="020B05020300000200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41959" y="1230028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Rheinland-Pfalz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2"/>
              </a:rPr>
              <a:t>NaturFreunde Rheinland-Pfalz: Demokratie und Vielfalt verankern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85" y="102268"/>
            <a:ext cx="1127760" cy="1127760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4462723" y="4593173"/>
            <a:ext cx="1760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Luisa Graf</a:t>
            </a:r>
          </a:p>
          <a:p>
            <a:r>
              <a:rPr lang="de-DE" sz="1000" dirty="0"/>
              <a:t>(0351) 42 66 78 01</a:t>
            </a:r>
          </a:p>
          <a:p>
            <a:r>
              <a:rPr lang="de-DE" sz="1000" dirty="0"/>
              <a:t>l.graf@die-naturfreunde-sachsen.de</a:t>
            </a:r>
          </a:p>
        </p:txBody>
      </p:sp>
      <p:sp>
        <p:nvSpPr>
          <p:cNvPr id="43" name="Rechteck 42"/>
          <p:cNvSpPr/>
          <p:nvPr/>
        </p:nvSpPr>
        <p:spPr>
          <a:xfrm>
            <a:off x="1622996" y="4606925"/>
            <a:ext cx="1757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Holly </a:t>
            </a:r>
            <a:r>
              <a:rPr lang="de-DE" sz="1000" dirty="0" err="1">
                <a:latin typeface="MetaNormal-Roman" panose="020B0502030000020004" pitchFamily="34" charset="0"/>
              </a:rPr>
              <a:t>Erthel</a:t>
            </a:r>
            <a:endParaRPr lang="de-DE" sz="1000" dirty="0">
              <a:latin typeface="MetaNormal-Roman" panose="020B0502030000020004" pitchFamily="34" charset="0"/>
            </a:endParaRPr>
          </a:p>
          <a:p>
            <a:r>
              <a:rPr lang="de-DE" sz="1000" dirty="0">
                <a:latin typeface="MetaNormal-Roman" panose="020B0502030000020004" pitchFamily="34" charset="0"/>
              </a:rPr>
              <a:t>(0351) 42 66 78 01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h.erthel@die-naturfreunde-sachsen.de</a:t>
            </a:r>
          </a:p>
        </p:txBody>
      </p:sp>
      <p:sp>
        <p:nvSpPr>
          <p:cNvPr id="44" name="Rechteck 43"/>
          <p:cNvSpPr/>
          <p:nvPr/>
        </p:nvSpPr>
        <p:spPr>
          <a:xfrm>
            <a:off x="502917" y="3756409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Sachsen</a:t>
            </a:r>
            <a:r>
              <a:rPr lang="de-DE" sz="1200" b="1" dirty="0">
                <a:latin typeface="MetaNormal-Roman" panose="020B0502030000020004" pitchFamily="34" charset="0"/>
              </a:rPr>
              <a:t/>
            </a:r>
            <a:br>
              <a:rPr lang="de-DE" sz="1200" b="1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  <a:hlinkClick r:id="rId4"/>
              </a:rPr>
              <a:t>Aktiv vor Ort: Vielfalt, die verbindet - Teilhabe, die </a:t>
            </a:r>
            <a:r>
              <a:rPr lang="de-DE" sz="1200" b="1" dirty="0" smtClean="0">
                <a:latin typeface="MetaNormal-Roman" panose="020B0502030000020004" pitchFamily="34" charset="0"/>
                <a:hlinkClick r:id="rId4"/>
              </a:rPr>
              <a:t>bewegt</a:t>
            </a:r>
            <a:endParaRPr lang="de-DE" sz="1200" b="1" dirty="0" smtClean="0">
              <a:latin typeface="MetaNormal-Roman" panose="020B0502030000020004" pitchFamily="34" charset="0"/>
            </a:endParaRPr>
          </a:p>
          <a:p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572521" y="7117650"/>
            <a:ext cx="1650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MetaNormal-Roman" panose="020B0502030000020004" pitchFamily="34" charset="0"/>
              </a:rPr>
              <a:t>Franz Sommerfeld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(0361) 66 01 16 85</a:t>
            </a:r>
          </a:p>
          <a:p>
            <a:r>
              <a:rPr lang="de-DE" sz="1000" dirty="0">
                <a:latin typeface="MetaNormal-Roman" panose="020B0502030000020004" pitchFamily="34" charset="0"/>
              </a:rPr>
              <a:t>sommerfeld@naturfreunde-thueringen.de</a:t>
            </a:r>
          </a:p>
        </p:txBody>
      </p:sp>
      <p:sp>
        <p:nvSpPr>
          <p:cNvPr id="53" name="Rechteck 52"/>
          <p:cNvSpPr/>
          <p:nvPr/>
        </p:nvSpPr>
        <p:spPr>
          <a:xfrm>
            <a:off x="1683998" y="7119554"/>
            <a:ext cx="1866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latin typeface="MetaNormal-Roman" panose="020B0502030000020004" pitchFamily="34" charset="0"/>
              </a:rPr>
              <a:t>Rachel Lankes</a:t>
            </a:r>
          </a:p>
          <a:p>
            <a:r>
              <a:rPr lang="fi-FI" sz="1000" dirty="0">
                <a:latin typeface="MetaNormal-Roman" panose="020B0502030000020004" pitchFamily="34" charset="0"/>
              </a:rPr>
              <a:t>(0361) 66 01 16 85</a:t>
            </a:r>
          </a:p>
          <a:p>
            <a:r>
              <a:rPr lang="fi-FI" sz="1000" dirty="0">
                <a:latin typeface="MetaNormal-Roman" panose="020B0502030000020004" pitchFamily="34" charset="0"/>
              </a:rPr>
              <a:t>lankes@naturfreunde-thueringen.de</a:t>
            </a:r>
            <a:endParaRPr lang="de-DE" sz="1000" dirty="0">
              <a:latin typeface="MetaNormal-Roman" panose="020B0502030000020004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02917" y="6280886"/>
            <a:ext cx="481012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MetaNormal-Roman" panose="020B0502030000020004" pitchFamily="34" charset="0"/>
              </a:rPr>
              <a:t>NaturFreunde in </a:t>
            </a:r>
            <a:r>
              <a:rPr lang="de-DE" sz="1200" b="1" dirty="0" smtClean="0">
                <a:solidFill>
                  <a:srgbClr val="FF0000"/>
                </a:solidFill>
                <a:latin typeface="MetaNormal-Roman" panose="020B0502030000020004" pitchFamily="34" charset="0"/>
              </a:rPr>
              <a:t>Thüringen</a:t>
            </a:r>
          </a:p>
          <a:p>
            <a:r>
              <a:rPr lang="de-DE" sz="1200" b="1" dirty="0">
                <a:latin typeface="MetaNormal-Roman" panose="020B0502030000020004" pitchFamily="34" charset="0"/>
                <a:hlinkClick r:id="rId5"/>
              </a:rPr>
              <a:t>Vielfalt macht stark - NaturFreunde Thüringen als Plattform für neues Engagement</a:t>
            </a:r>
            <a:endParaRPr lang="de-DE" sz="1200" b="1" dirty="0">
              <a:latin typeface="MetaNormal-Roman" panose="020B0502030000020004" pitchFamily="34" charset="0"/>
            </a:endParaRPr>
          </a:p>
          <a:p>
            <a:endParaRPr lang="de-DE" sz="1200" b="1" dirty="0" smtClean="0">
              <a:latin typeface="MetaNormal-Roman" panose="020B05020300000200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4" y="2067403"/>
            <a:ext cx="1067906" cy="143040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01" y="2068696"/>
            <a:ext cx="1078922" cy="143808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1" y="4595077"/>
            <a:ext cx="1071696" cy="142789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46" y="4595077"/>
            <a:ext cx="1081186" cy="144129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7" y="7122168"/>
            <a:ext cx="1075054" cy="143340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87" y="7119554"/>
            <a:ext cx="1081859" cy="1442478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502917" y="879351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>
                <a:latin typeface="MetaNormal-Roman" panose="020B0502030000020004" pitchFamily="34" charset="0"/>
              </a:rPr>
              <a:t>Weitere Informationen unter:</a:t>
            </a:r>
          </a:p>
          <a:p>
            <a:r>
              <a:rPr lang="de-DE" sz="1200" dirty="0" smtClean="0">
                <a:latin typeface="MetaNormal-Roman" panose="020B0502030000020004" pitchFamily="34" charset="0"/>
              </a:rPr>
              <a:t>www.naturfreunde.de/staerkenberatung</a:t>
            </a:r>
            <a:r>
              <a:rPr lang="de-DE" sz="1200" dirty="0">
                <a:latin typeface="MetaNormal-Roman" panose="020B0502030000020004" pitchFamily="34" charset="0"/>
              </a:rPr>
              <a:t/>
            </a:r>
            <a:br>
              <a:rPr lang="de-DE" sz="1200" dirty="0">
                <a:latin typeface="MetaNormal-Roman" panose="020B0502030000020004" pitchFamily="34" charset="0"/>
              </a:rPr>
            </a:br>
            <a:r>
              <a:rPr lang="de-DE" sz="1200" b="1" dirty="0">
                <a:latin typeface="MetaNormal-Roman" panose="020B0502030000020004" pitchFamily="34" charset="0"/>
              </a:rPr>
              <a:t>Stand</a:t>
            </a:r>
            <a:r>
              <a:rPr lang="de-DE" sz="1200" dirty="0">
                <a:latin typeface="MetaNormal-Roman" panose="020B0502030000020004" pitchFamily="34" charset="0"/>
              </a:rPr>
              <a:t>: 4</a:t>
            </a:r>
            <a:r>
              <a:rPr lang="de-DE" sz="1200" dirty="0" smtClean="0">
                <a:latin typeface="MetaNormal-Roman" panose="020B0502030000020004" pitchFamily="34" charset="0"/>
              </a:rPr>
              <a:t>-2025</a:t>
            </a:r>
            <a:endParaRPr lang="de-DE" sz="1200" dirty="0">
              <a:latin typeface="MetaNormal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</Words>
  <Application>Microsoft Office PowerPoint</Application>
  <PresentationFormat>A4-Papier (210 x 297 mm)</PresentationFormat>
  <Paragraphs>65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MetaNormal-Roman</vt:lpstr>
      <vt:lpstr>Office</vt:lpstr>
      <vt:lpstr>Demokratieprojekte in den Landesverbänden Ansprechpartner*innen in den Landesgeschäftsstellen  </vt:lpstr>
      <vt:lpstr>Demokratieprojekte in den Landesverbänden Ansprechpartner*innen in den Landesgeschäftsstellen  </vt:lpstr>
      <vt:lpstr>Demokratieprojekte in den Landesverbänden Ansprechpartner*innen in den Landesgeschäftsstellen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Stärkenberater*innen-Netzwerk Ansprechpartner*innen in den Landesgeschäftsstellen  NaturFreunde in Baden-Württemberg</dc:title>
  <dc:creator>Barbara Stocker</dc:creator>
  <cp:lastModifiedBy>Klara Kramer</cp:lastModifiedBy>
  <cp:revision>91</cp:revision>
  <cp:lastPrinted>2024-07-09T07:35:40Z</cp:lastPrinted>
  <dcterms:created xsi:type="dcterms:W3CDTF">2022-06-16T08:25:43Z</dcterms:created>
  <dcterms:modified xsi:type="dcterms:W3CDTF">2025-04-25T10:35:48Z</dcterms:modified>
</cp:coreProperties>
</file>